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A2F930-4093-4C41-A45F-51F1963C1B8A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3200D5-CBFF-4904-8ABF-18606D55083B}">
      <dgm:prSet phldrT="[Text]"/>
      <dgm:spPr/>
      <dgm:t>
        <a:bodyPr/>
        <a:lstStyle/>
        <a:p>
          <a:r>
            <a:rPr lang="en-US" dirty="0"/>
            <a:t>Provider orders labs</a:t>
          </a:r>
        </a:p>
      </dgm:t>
    </dgm:pt>
    <dgm:pt modelId="{E95C53B2-E8FC-4194-A7C7-48EB6F4EC8FB}" type="parTrans" cxnId="{C17196E5-A4CD-4B21-8123-13D95230F6B4}">
      <dgm:prSet/>
      <dgm:spPr/>
      <dgm:t>
        <a:bodyPr/>
        <a:lstStyle/>
        <a:p>
          <a:endParaRPr lang="en-US"/>
        </a:p>
      </dgm:t>
    </dgm:pt>
    <dgm:pt modelId="{92E000A3-9EEB-4665-ABE1-62360360D38A}" type="sibTrans" cxnId="{C17196E5-A4CD-4B21-8123-13D95230F6B4}">
      <dgm:prSet/>
      <dgm:spPr/>
      <dgm:t>
        <a:bodyPr/>
        <a:lstStyle/>
        <a:p>
          <a:endParaRPr lang="en-US"/>
        </a:p>
      </dgm:t>
    </dgm:pt>
    <dgm:pt modelId="{DDDA7F47-EECE-42B5-BAAC-02878465FF14}">
      <dgm:prSet phldrT="[Text]"/>
      <dgm:spPr/>
      <dgm:t>
        <a:bodyPr/>
        <a:lstStyle/>
        <a:p>
          <a:pPr algn="l"/>
          <a:endParaRPr lang="en-US" dirty="0"/>
        </a:p>
        <a:p>
          <a:pPr algn="l"/>
          <a:r>
            <a:rPr lang="en-US" dirty="0"/>
            <a:t>Via-paper order</a:t>
          </a:r>
        </a:p>
        <a:p>
          <a:pPr algn="l"/>
          <a:r>
            <a:rPr lang="en-US" dirty="0"/>
            <a:t>or</a:t>
          </a:r>
        </a:p>
        <a:p>
          <a:pPr algn="l"/>
          <a:r>
            <a:rPr lang="en-US" dirty="0"/>
            <a:t>Via Atlas Portal</a:t>
          </a:r>
        </a:p>
      </dgm:t>
    </dgm:pt>
    <dgm:pt modelId="{F16782ED-1959-4537-8332-C5F3F7484E94}" type="parTrans" cxnId="{70B474B8-989C-4D91-A980-6021DD4ADFFC}">
      <dgm:prSet/>
      <dgm:spPr/>
      <dgm:t>
        <a:bodyPr/>
        <a:lstStyle/>
        <a:p>
          <a:endParaRPr lang="en-US"/>
        </a:p>
      </dgm:t>
    </dgm:pt>
    <dgm:pt modelId="{4FBCE0D3-66D1-4C72-9889-C813DE1A4815}" type="sibTrans" cxnId="{70B474B8-989C-4D91-A980-6021DD4ADFFC}">
      <dgm:prSet/>
      <dgm:spPr/>
      <dgm:t>
        <a:bodyPr/>
        <a:lstStyle/>
        <a:p>
          <a:endParaRPr lang="en-US"/>
        </a:p>
      </dgm:t>
    </dgm:pt>
    <dgm:pt modelId="{9FCAAB83-35CD-4E46-8D5D-112A9A6A8880}">
      <dgm:prSet phldrT="[Text]"/>
      <dgm:spPr/>
      <dgm:t>
        <a:bodyPr/>
        <a:lstStyle/>
        <a:p>
          <a:r>
            <a:rPr lang="en-US" dirty="0"/>
            <a:t>Labs drawn</a:t>
          </a:r>
        </a:p>
      </dgm:t>
    </dgm:pt>
    <dgm:pt modelId="{58D8FE23-B4FC-491C-9EBC-9E2D9B4ED03B}" type="parTrans" cxnId="{3774E920-3564-42F7-95ED-857145EED7BD}">
      <dgm:prSet/>
      <dgm:spPr/>
      <dgm:t>
        <a:bodyPr/>
        <a:lstStyle/>
        <a:p>
          <a:endParaRPr lang="en-US"/>
        </a:p>
      </dgm:t>
    </dgm:pt>
    <dgm:pt modelId="{9CCB4588-4181-4932-A521-6242483BA876}" type="sibTrans" cxnId="{3774E920-3564-42F7-95ED-857145EED7BD}">
      <dgm:prSet/>
      <dgm:spPr/>
      <dgm:t>
        <a:bodyPr/>
        <a:lstStyle/>
        <a:p>
          <a:endParaRPr lang="en-US"/>
        </a:p>
      </dgm:t>
    </dgm:pt>
    <dgm:pt modelId="{87A29F9F-0B58-4E13-ACFB-9790AAEF9C45}">
      <dgm:prSet phldrT="[Text]"/>
      <dgm:spPr/>
      <dgm:t>
        <a:bodyPr/>
        <a:lstStyle/>
        <a:p>
          <a:pPr algn="l"/>
          <a:endParaRPr lang="en-US" dirty="0"/>
        </a:p>
        <a:p>
          <a:pPr algn="l"/>
          <a:r>
            <a:rPr lang="en-US" dirty="0"/>
            <a:t>In provider office (AEL picks up sample)</a:t>
          </a:r>
        </a:p>
        <a:p>
          <a:pPr algn="l"/>
          <a:r>
            <a:rPr lang="en-US" dirty="0"/>
            <a:t> or</a:t>
          </a:r>
        </a:p>
        <a:p>
          <a:pPr algn="l"/>
          <a:r>
            <a:rPr lang="en-US" dirty="0"/>
            <a:t>At PSC (patient service centers).</a:t>
          </a:r>
        </a:p>
        <a:p>
          <a:pPr algn="l"/>
          <a:endParaRPr lang="en-US" dirty="0"/>
        </a:p>
        <a:p>
          <a:pPr algn="l"/>
          <a:r>
            <a:rPr lang="en-US" dirty="0">
              <a:highlight>
                <a:srgbClr val="FFFF00"/>
              </a:highlight>
            </a:rPr>
            <a:t>Samples picked up via-</a:t>
          </a:r>
        </a:p>
        <a:p>
          <a:pPr algn="l"/>
          <a:r>
            <a:rPr lang="en-US" dirty="0"/>
            <a:t>HM Business Courier (future)</a:t>
          </a:r>
        </a:p>
        <a:p>
          <a:pPr algn="l"/>
          <a:r>
            <a:rPr lang="en-US" dirty="0"/>
            <a:t>AEL courier picks up from provider office that is set up</a:t>
          </a:r>
          <a:r>
            <a:rPr lang="en-US"/>
            <a:t>. </a:t>
          </a:r>
          <a:endParaRPr lang="en-US" dirty="0"/>
        </a:p>
      </dgm:t>
    </dgm:pt>
    <dgm:pt modelId="{5094E32A-C1CE-4E0C-A7C3-0893A4E92530}" type="parTrans" cxnId="{440D089A-5936-429D-B37E-32144F6738C2}">
      <dgm:prSet/>
      <dgm:spPr/>
      <dgm:t>
        <a:bodyPr/>
        <a:lstStyle/>
        <a:p>
          <a:endParaRPr lang="en-US"/>
        </a:p>
      </dgm:t>
    </dgm:pt>
    <dgm:pt modelId="{0D325AA3-EA41-416B-8360-CD0B1C7728F1}" type="sibTrans" cxnId="{440D089A-5936-429D-B37E-32144F6738C2}">
      <dgm:prSet/>
      <dgm:spPr/>
      <dgm:t>
        <a:bodyPr/>
        <a:lstStyle/>
        <a:p>
          <a:endParaRPr lang="en-US"/>
        </a:p>
      </dgm:t>
    </dgm:pt>
    <dgm:pt modelId="{C442D2FA-1332-4E00-8931-A182AAC06FC7}">
      <dgm:prSet phldrT="[Text]"/>
      <dgm:spPr/>
      <dgm:t>
        <a:bodyPr/>
        <a:lstStyle/>
        <a:p>
          <a:r>
            <a:rPr lang="en-US" dirty="0"/>
            <a:t>AEL Processes Sample</a:t>
          </a:r>
        </a:p>
      </dgm:t>
    </dgm:pt>
    <dgm:pt modelId="{2472E305-7441-437F-B43A-95AB257B6C7B}" type="parTrans" cxnId="{15781CCE-7D19-4296-A945-F65B044DD401}">
      <dgm:prSet/>
      <dgm:spPr/>
      <dgm:t>
        <a:bodyPr/>
        <a:lstStyle/>
        <a:p>
          <a:endParaRPr lang="en-US"/>
        </a:p>
      </dgm:t>
    </dgm:pt>
    <dgm:pt modelId="{8B2D5965-E647-4B94-8D2E-5B7B937C55F6}" type="sibTrans" cxnId="{15781CCE-7D19-4296-A945-F65B044DD401}">
      <dgm:prSet/>
      <dgm:spPr/>
      <dgm:t>
        <a:bodyPr/>
        <a:lstStyle/>
        <a:p>
          <a:endParaRPr lang="en-US"/>
        </a:p>
      </dgm:t>
    </dgm:pt>
    <dgm:pt modelId="{BBAFE22B-4C81-45EB-93BB-2CDDB78E2333}">
      <dgm:prSet phldrT="[Text]"/>
      <dgm:spPr/>
      <dgm:t>
        <a:bodyPr/>
        <a:lstStyle/>
        <a:p>
          <a:r>
            <a:rPr lang="en-US" dirty="0"/>
            <a:t>If ordering provider has an AEL account via interface or Atlas, the results will go directly in that account.  	</a:t>
          </a:r>
        </a:p>
        <a:p>
          <a:r>
            <a:rPr lang="en-US" dirty="0"/>
            <a:t>If ordering provider does not have an account, the results will be faxed to provider.</a:t>
          </a:r>
          <a:endParaRPr lang="en-US" dirty="0">
            <a:solidFill>
              <a:srgbClr val="FF0000"/>
            </a:solidFill>
          </a:endParaRPr>
        </a:p>
        <a:p>
          <a:endParaRPr lang="en-US" dirty="0">
            <a:solidFill>
              <a:srgbClr val="FF0000"/>
            </a:solidFill>
          </a:endParaRPr>
        </a:p>
        <a:p>
          <a:endParaRPr lang="en-US" dirty="0">
            <a:solidFill>
              <a:srgbClr val="FF0000"/>
            </a:solidFill>
          </a:endParaRPr>
        </a:p>
        <a:p>
          <a:endParaRPr lang="en-US" dirty="0">
            <a:solidFill>
              <a:srgbClr val="FF0000"/>
            </a:solidFill>
          </a:endParaRPr>
        </a:p>
      </dgm:t>
    </dgm:pt>
    <dgm:pt modelId="{955FFA96-DB9E-4A13-B37B-996E04391E70}" type="parTrans" cxnId="{9529A5F6-421A-448A-9BCF-DA49B04CFC3F}">
      <dgm:prSet/>
      <dgm:spPr/>
      <dgm:t>
        <a:bodyPr/>
        <a:lstStyle/>
        <a:p>
          <a:endParaRPr lang="en-US"/>
        </a:p>
      </dgm:t>
    </dgm:pt>
    <dgm:pt modelId="{DAAC4632-9E1B-4EF8-9B38-BD78952DF4A7}" type="sibTrans" cxnId="{9529A5F6-421A-448A-9BCF-DA49B04CFC3F}">
      <dgm:prSet/>
      <dgm:spPr/>
      <dgm:t>
        <a:bodyPr/>
        <a:lstStyle/>
        <a:p>
          <a:endParaRPr lang="en-US"/>
        </a:p>
      </dgm:t>
    </dgm:pt>
    <dgm:pt modelId="{C3E8082A-8F0A-4EC8-9BDD-3B25F23E97EC}">
      <dgm:prSet/>
      <dgm:spPr/>
      <dgm:t>
        <a:bodyPr/>
        <a:lstStyle/>
        <a:p>
          <a:r>
            <a:rPr lang="en-US" dirty="0"/>
            <a:t>AEL Files Claims to HM PLAN</a:t>
          </a:r>
        </a:p>
      </dgm:t>
    </dgm:pt>
    <dgm:pt modelId="{39CC182E-78A3-4FC6-8AA6-842853CCC57E}" type="parTrans" cxnId="{73628C2A-BE9E-43C5-A2FE-3BC9C443648A}">
      <dgm:prSet/>
      <dgm:spPr/>
      <dgm:t>
        <a:bodyPr/>
        <a:lstStyle/>
        <a:p>
          <a:endParaRPr lang="en-US"/>
        </a:p>
      </dgm:t>
    </dgm:pt>
    <dgm:pt modelId="{15911D68-9123-4240-B3B1-616FE3C32432}" type="sibTrans" cxnId="{73628C2A-BE9E-43C5-A2FE-3BC9C443648A}">
      <dgm:prSet/>
      <dgm:spPr/>
      <dgm:t>
        <a:bodyPr/>
        <a:lstStyle/>
        <a:p>
          <a:endParaRPr lang="en-US"/>
        </a:p>
      </dgm:t>
    </dgm:pt>
    <dgm:pt modelId="{BF02F0ED-47DA-449B-809C-0A0AB67E77F4}">
      <dgm:prSet/>
      <dgm:spPr/>
      <dgm:t>
        <a:bodyPr/>
        <a:lstStyle/>
        <a:p>
          <a:endParaRPr lang="en-US" dirty="0"/>
        </a:p>
        <a:p>
          <a:r>
            <a:rPr lang="en-US" dirty="0"/>
            <a:t>HM Plan reimburses AEL via exclusive rates</a:t>
          </a:r>
        </a:p>
        <a:p>
          <a:endParaRPr lang="en-US" dirty="0"/>
        </a:p>
        <a:p>
          <a:r>
            <a:rPr lang="en-US" dirty="0"/>
            <a:t>Elite </a:t>
          </a:r>
          <a:r>
            <a:rPr lang="en-US"/>
            <a:t>audits pricing. </a:t>
          </a:r>
          <a:r>
            <a:rPr lang="en-US" dirty="0"/>
            <a:t>HM pays administration fee to Elite Diagnostics. </a:t>
          </a:r>
        </a:p>
      </dgm:t>
    </dgm:pt>
    <dgm:pt modelId="{0D1F5B62-C3EF-418C-85D5-3152D2073508}" type="parTrans" cxnId="{0CE58CB5-8B08-4D6C-91D2-5295547D1A0B}">
      <dgm:prSet/>
      <dgm:spPr/>
      <dgm:t>
        <a:bodyPr/>
        <a:lstStyle/>
        <a:p>
          <a:endParaRPr lang="en-US"/>
        </a:p>
      </dgm:t>
    </dgm:pt>
    <dgm:pt modelId="{5E70BC9A-8E02-4B9C-8E34-8B34AD0E86CB}" type="sibTrans" cxnId="{0CE58CB5-8B08-4D6C-91D2-5295547D1A0B}">
      <dgm:prSet/>
      <dgm:spPr/>
      <dgm:t>
        <a:bodyPr/>
        <a:lstStyle/>
        <a:p>
          <a:endParaRPr lang="en-US"/>
        </a:p>
      </dgm:t>
    </dgm:pt>
    <dgm:pt modelId="{EF63278C-7258-4D0E-ACD6-CC441D6C31B0}" type="pres">
      <dgm:prSet presAssocID="{35A2F930-4093-4C41-A45F-51F1963C1B8A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C99CD96A-BEA4-441B-B690-E5835556CA0D}" type="pres">
      <dgm:prSet presAssocID="{2C3200D5-CBFF-4904-8ABF-18606D55083B}" presName="composite" presStyleCnt="0"/>
      <dgm:spPr/>
    </dgm:pt>
    <dgm:pt modelId="{7D07A19F-AE11-4D7E-AE8F-F7B38319DDBA}" type="pres">
      <dgm:prSet presAssocID="{2C3200D5-CBFF-4904-8ABF-18606D55083B}" presName="BackAccent" presStyleLbl="bgShp" presStyleIdx="0" presStyleCnt="4"/>
      <dgm:spPr/>
    </dgm:pt>
    <dgm:pt modelId="{2408711D-29AB-4B81-A726-FC79543FF4BE}" type="pres">
      <dgm:prSet presAssocID="{2C3200D5-CBFF-4904-8ABF-18606D55083B}" presName="Accent" presStyleLbl="alignNode1" presStyleIdx="0" presStyleCnt="4"/>
      <dgm:spPr/>
    </dgm:pt>
    <dgm:pt modelId="{4D05672B-6108-4A5C-82E2-B790145EB369}" type="pres">
      <dgm:prSet presAssocID="{2C3200D5-CBFF-4904-8ABF-18606D55083B}" presName="Child" presStyleLbl="revTx" presStyleIdx="0" presStyleCnt="8">
        <dgm:presLayoutVars>
          <dgm:chMax val="0"/>
          <dgm:chPref val="0"/>
          <dgm:bulletEnabled val="1"/>
        </dgm:presLayoutVars>
      </dgm:prSet>
      <dgm:spPr/>
    </dgm:pt>
    <dgm:pt modelId="{61FF5590-1875-4473-BB22-A40C919A4698}" type="pres">
      <dgm:prSet presAssocID="{2C3200D5-CBFF-4904-8ABF-18606D55083B}" presName="Parent" presStyleLbl="revTx" presStyleIdx="1" presStyleCnt="8">
        <dgm:presLayoutVars>
          <dgm:chMax val="1"/>
          <dgm:chPref val="1"/>
          <dgm:bulletEnabled val="1"/>
        </dgm:presLayoutVars>
      </dgm:prSet>
      <dgm:spPr/>
    </dgm:pt>
    <dgm:pt modelId="{10333B19-0F02-4D9A-876C-F0CEBE45BCB3}" type="pres">
      <dgm:prSet presAssocID="{92E000A3-9EEB-4665-ABE1-62360360D38A}" presName="sibTrans" presStyleCnt="0"/>
      <dgm:spPr/>
    </dgm:pt>
    <dgm:pt modelId="{8AF2FAA7-8ED8-41A1-939F-D9BAFBF71C79}" type="pres">
      <dgm:prSet presAssocID="{9FCAAB83-35CD-4E46-8D5D-112A9A6A8880}" presName="composite" presStyleCnt="0"/>
      <dgm:spPr/>
    </dgm:pt>
    <dgm:pt modelId="{9C84C9FC-7C0C-4D85-A74E-B24B1A28027B}" type="pres">
      <dgm:prSet presAssocID="{9FCAAB83-35CD-4E46-8D5D-112A9A6A8880}" presName="BackAccent" presStyleLbl="bgShp" presStyleIdx="1" presStyleCnt="4"/>
      <dgm:spPr/>
    </dgm:pt>
    <dgm:pt modelId="{ACFC9540-16D7-4094-95DD-C8A635366264}" type="pres">
      <dgm:prSet presAssocID="{9FCAAB83-35CD-4E46-8D5D-112A9A6A8880}" presName="Accent" presStyleLbl="alignNode1" presStyleIdx="1" presStyleCnt="4"/>
      <dgm:spPr/>
    </dgm:pt>
    <dgm:pt modelId="{8D519C12-E788-4B8C-830A-5B8225A89381}" type="pres">
      <dgm:prSet presAssocID="{9FCAAB83-35CD-4E46-8D5D-112A9A6A8880}" presName="Child" presStyleLbl="revTx" presStyleIdx="2" presStyleCnt="8">
        <dgm:presLayoutVars>
          <dgm:chMax val="0"/>
          <dgm:chPref val="0"/>
          <dgm:bulletEnabled val="1"/>
        </dgm:presLayoutVars>
      </dgm:prSet>
      <dgm:spPr/>
    </dgm:pt>
    <dgm:pt modelId="{7B178547-A3B9-4534-B099-0703BE0EF906}" type="pres">
      <dgm:prSet presAssocID="{9FCAAB83-35CD-4E46-8D5D-112A9A6A8880}" presName="Parent" presStyleLbl="revTx" presStyleIdx="3" presStyleCnt="8">
        <dgm:presLayoutVars>
          <dgm:chMax val="1"/>
          <dgm:chPref val="1"/>
          <dgm:bulletEnabled val="1"/>
        </dgm:presLayoutVars>
      </dgm:prSet>
      <dgm:spPr/>
    </dgm:pt>
    <dgm:pt modelId="{926CC6D2-DF14-4927-95E2-391E9F97533D}" type="pres">
      <dgm:prSet presAssocID="{9CCB4588-4181-4932-A521-6242483BA876}" presName="sibTrans" presStyleCnt="0"/>
      <dgm:spPr/>
    </dgm:pt>
    <dgm:pt modelId="{C3E53904-C384-4A00-B617-C9910D2A33A0}" type="pres">
      <dgm:prSet presAssocID="{C442D2FA-1332-4E00-8931-A182AAC06FC7}" presName="composite" presStyleCnt="0"/>
      <dgm:spPr/>
    </dgm:pt>
    <dgm:pt modelId="{643CF2DD-7B3B-42C0-9237-93E65CEA51F8}" type="pres">
      <dgm:prSet presAssocID="{C442D2FA-1332-4E00-8931-A182AAC06FC7}" presName="BackAccent" presStyleLbl="bgShp" presStyleIdx="2" presStyleCnt="4"/>
      <dgm:spPr/>
    </dgm:pt>
    <dgm:pt modelId="{4514D35E-F1E0-4C97-A281-812DA4D02273}" type="pres">
      <dgm:prSet presAssocID="{C442D2FA-1332-4E00-8931-A182AAC06FC7}" presName="Accent" presStyleLbl="alignNode1" presStyleIdx="2" presStyleCnt="4"/>
      <dgm:spPr/>
    </dgm:pt>
    <dgm:pt modelId="{C3E5DADF-058B-4AC6-AD98-55243F008DE5}" type="pres">
      <dgm:prSet presAssocID="{C442D2FA-1332-4E00-8931-A182AAC06FC7}" presName="Child" presStyleLbl="revTx" presStyleIdx="4" presStyleCnt="8">
        <dgm:presLayoutVars>
          <dgm:chMax val="0"/>
          <dgm:chPref val="0"/>
          <dgm:bulletEnabled val="1"/>
        </dgm:presLayoutVars>
      </dgm:prSet>
      <dgm:spPr/>
    </dgm:pt>
    <dgm:pt modelId="{DF83EEDF-9BC2-42C5-961A-7B4B36173808}" type="pres">
      <dgm:prSet presAssocID="{C442D2FA-1332-4E00-8931-A182AAC06FC7}" presName="Parent" presStyleLbl="revTx" presStyleIdx="5" presStyleCnt="8">
        <dgm:presLayoutVars>
          <dgm:chMax val="1"/>
          <dgm:chPref val="1"/>
          <dgm:bulletEnabled val="1"/>
        </dgm:presLayoutVars>
      </dgm:prSet>
      <dgm:spPr/>
    </dgm:pt>
    <dgm:pt modelId="{6019F88A-3296-4190-8152-3D6528E1D785}" type="pres">
      <dgm:prSet presAssocID="{8B2D5965-E647-4B94-8D2E-5B7B937C55F6}" presName="sibTrans" presStyleCnt="0"/>
      <dgm:spPr/>
    </dgm:pt>
    <dgm:pt modelId="{FFFE99FA-9966-404A-928B-3B58006A25F7}" type="pres">
      <dgm:prSet presAssocID="{C3E8082A-8F0A-4EC8-9BDD-3B25F23E97EC}" presName="composite" presStyleCnt="0"/>
      <dgm:spPr/>
    </dgm:pt>
    <dgm:pt modelId="{DFC284DA-DACE-49FC-9032-D8F56A529019}" type="pres">
      <dgm:prSet presAssocID="{C3E8082A-8F0A-4EC8-9BDD-3B25F23E97EC}" presName="BackAccent" presStyleLbl="bgShp" presStyleIdx="3" presStyleCnt="4"/>
      <dgm:spPr/>
    </dgm:pt>
    <dgm:pt modelId="{C45AE762-4B28-4BC9-8097-D4FF2AA7E408}" type="pres">
      <dgm:prSet presAssocID="{C3E8082A-8F0A-4EC8-9BDD-3B25F23E97EC}" presName="Accent" presStyleLbl="alignNode1" presStyleIdx="3" presStyleCnt="4"/>
      <dgm:spPr/>
    </dgm:pt>
    <dgm:pt modelId="{A0DA8BE8-32DC-4FC6-A342-76FF8287DD15}" type="pres">
      <dgm:prSet presAssocID="{C3E8082A-8F0A-4EC8-9BDD-3B25F23E97EC}" presName="Child" presStyleLbl="revTx" presStyleIdx="6" presStyleCnt="8">
        <dgm:presLayoutVars>
          <dgm:chMax val="0"/>
          <dgm:chPref val="0"/>
          <dgm:bulletEnabled val="1"/>
        </dgm:presLayoutVars>
      </dgm:prSet>
      <dgm:spPr/>
    </dgm:pt>
    <dgm:pt modelId="{2F4D826C-8716-45AF-82FD-4D442377FB59}" type="pres">
      <dgm:prSet presAssocID="{C3E8082A-8F0A-4EC8-9BDD-3B25F23E97EC}" presName="Parent" presStyleLbl="revTx" presStyleIdx="7" presStyleCnt="8" custScaleY="117675">
        <dgm:presLayoutVars>
          <dgm:chMax val="1"/>
          <dgm:chPref val="1"/>
          <dgm:bulletEnabled val="1"/>
        </dgm:presLayoutVars>
      </dgm:prSet>
      <dgm:spPr/>
    </dgm:pt>
  </dgm:ptLst>
  <dgm:cxnLst>
    <dgm:cxn modelId="{3774E920-3564-42F7-95ED-857145EED7BD}" srcId="{35A2F930-4093-4C41-A45F-51F1963C1B8A}" destId="{9FCAAB83-35CD-4E46-8D5D-112A9A6A8880}" srcOrd="1" destOrd="0" parTransId="{58D8FE23-B4FC-491C-9EBC-9E2D9B4ED03B}" sibTransId="{9CCB4588-4181-4932-A521-6242483BA876}"/>
    <dgm:cxn modelId="{73628C2A-BE9E-43C5-A2FE-3BC9C443648A}" srcId="{35A2F930-4093-4C41-A45F-51F1963C1B8A}" destId="{C3E8082A-8F0A-4EC8-9BDD-3B25F23E97EC}" srcOrd="3" destOrd="0" parTransId="{39CC182E-78A3-4FC6-8AA6-842853CCC57E}" sibTransId="{15911D68-9123-4240-B3B1-616FE3C32432}"/>
    <dgm:cxn modelId="{6AE83834-7048-40A2-8165-0E40C0ECC000}" type="presOf" srcId="{C442D2FA-1332-4E00-8931-A182AAC06FC7}" destId="{DF83EEDF-9BC2-42C5-961A-7B4B36173808}" srcOrd="0" destOrd="0" presId="urn:microsoft.com/office/officeart/2008/layout/IncreasingCircleProcess"/>
    <dgm:cxn modelId="{3C00FD40-D137-4474-800F-EDB202E88393}" type="presOf" srcId="{35A2F930-4093-4C41-A45F-51F1963C1B8A}" destId="{EF63278C-7258-4D0E-ACD6-CC441D6C31B0}" srcOrd="0" destOrd="0" presId="urn:microsoft.com/office/officeart/2008/layout/IncreasingCircleProcess"/>
    <dgm:cxn modelId="{731A2764-603E-46FA-80B4-7549B790DD22}" type="presOf" srcId="{DDDA7F47-EECE-42B5-BAAC-02878465FF14}" destId="{4D05672B-6108-4A5C-82E2-B790145EB369}" srcOrd="0" destOrd="0" presId="urn:microsoft.com/office/officeart/2008/layout/IncreasingCircleProcess"/>
    <dgm:cxn modelId="{8EDD1C52-648C-47A9-892B-078E037333FF}" type="presOf" srcId="{BBAFE22B-4C81-45EB-93BB-2CDDB78E2333}" destId="{C3E5DADF-058B-4AC6-AD98-55243F008DE5}" srcOrd="0" destOrd="0" presId="urn:microsoft.com/office/officeart/2008/layout/IncreasingCircleProcess"/>
    <dgm:cxn modelId="{440D089A-5936-429D-B37E-32144F6738C2}" srcId="{9FCAAB83-35CD-4E46-8D5D-112A9A6A8880}" destId="{87A29F9F-0B58-4E13-ACFB-9790AAEF9C45}" srcOrd="0" destOrd="0" parTransId="{5094E32A-C1CE-4E0C-A7C3-0893A4E92530}" sibTransId="{0D325AA3-EA41-416B-8360-CD0B1C7728F1}"/>
    <dgm:cxn modelId="{DA03D6AF-5516-4EF4-959D-FE476DEB1D09}" type="presOf" srcId="{2C3200D5-CBFF-4904-8ABF-18606D55083B}" destId="{61FF5590-1875-4473-BB22-A40C919A4698}" srcOrd="0" destOrd="0" presId="urn:microsoft.com/office/officeart/2008/layout/IncreasingCircleProcess"/>
    <dgm:cxn modelId="{0CE58CB5-8B08-4D6C-91D2-5295547D1A0B}" srcId="{C3E8082A-8F0A-4EC8-9BDD-3B25F23E97EC}" destId="{BF02F0ED-47DA-449B-809C-0A0AB67E77F4}" srcOrd="0" destOrd="0" parTransId="{0D1F5B62-C3EF-418C-85D5-3152D2073508}" sibTransId="{5E70BC9A-8E02-4B9C-8E34-8B34AD0E86CB}"/>
    <dgm:cxn modelId="{70B474B8-989C-4D91-A980-6021DD4ADFFC}" srcId="{2C3200D5-CBFF-4904-8ABF-18606D55083B}" destId="{DDDA7F47-EECE-42B5-BAAC-02878465FF14}" srcOrd="0" destOrd="0" parTransId="{F16782ED-1959-4537-8332-C5F3F7484E94}" sibTransId="{4FBCE0D3-66D1-4C72-9889-C813DE1A4815}"/>
    <dgm:cxn modelId="{15781CCE-7D19-4296-A945-F65B044DD401}" srcId="{35A2F930-4093-4C41-A45F-51F1963C1B8A}" destId="{C442D2FA-1332-4E00-8931-A182AAC06FC7}" srcOrd="2" destOrd="0" parTransId="{2472E305-7441-437F-B43A-95AB257B6C7B}" sibTransId="{8B2D5965-E647-4B94-8D2E-5B7B937C55F6}"/>
    <dgm:cxn modelId="{3DAA26D1-CF07-4F5D-9FD4-2CC6487008BB}" type="presOf" srcId="{87A29F9F-0B58-4E13-ACFB-9790AAEF9C45}" destId="{8D519C12-E788-4B8C-830A-5B8225A89381}" srcOrd="0" destOrd="0" presId="urn:microsoft.com/office/officeart/2008/layout/IncreasingCircleProcess"/>
    <dgm:cxn modelId="{EECF4ED9-9591-4C33-BAED-63F4FAD942D6}" type="presOf" srcId="{9FCAAB83-35CD-4E46-8D5D-112A9A6A8880}" destId="{7B178547-A3B9-4534-B099-0703BE0EF906}" srcOrd="0" destOrd="0" presId="urn:microsoft.com/office/officeart/2008/layout/IncreasingCircleProcess"/>
    <dgm:cxn modelId="{77241EE2-E4D2-4F78-904B-BF2A07CB93A6}" type="presOf" srcId="{C3E8082A-8F0A-4EC8-9BDD-3B25F23E97EC}" destId="{2F4D826C-8716-45AF-82FD-4D442377FB59}" srcOrd="0" destOrd="0" presId="urn:microsoft.com/office/officeart/2008/layout/IncreasingCircleProcess"/>
    <dgm:cxn modelId="{079079E2-1BBC-4E4A-B553-9D2B94F2B9AA}" type="presOf" srcId="{BF02F0ED-47DA-449B-809C-0A0AB67E77F4}" destId="{A0DA8BE8-32DC-4FC6-A342-76FF8287DD15}" srcOrd="0" destOrd="0" presId="urn:microsoft.com/office/officeart/2008/layout/IncreasingCircleProcess"/>
    <dgm:cxn modelId="{C17196E5-A4CD-4B21-8123-13D95230F6B4}" srcId="{35A2F930-4093-4C41-A45F-51F1963C1B8A}" destId="{2C3200D5-CBFF-4904-8ABF-18606D55083B}" srcOrd="0" destOrd="0" parTransId="{E95C53B2-E8FC-4194-A7C7-48EB6F4EC8FB}" sibTransId="{92E000A3-9EEB-4665-ABE1-62360360D38A}"/>
    <dgm:cxn modelId="{9529A5F6-421A-448A-9BCF-DA49B04CFC3F}" srcId="{C442D2FA-1332-4E00-8931-A182AAC06FC7}" destId="{BBAFE22B-4C81-45EB-93BB-2CDDB78E2333}" srcOrd="0" destOrd="0" parTransId="{955FFA96-DB9E-4A13-B37B-996E04391E70}" sibTransId="{DAAC4632-9E1B-4EF8-9B38-BD78952DF4A7}"/>
    <dgm:cxn modelId="{573B786D-4D0C-4A8A-B97C-BA1963D330FA}" type="presParOf" srcId="{EF63278C-7258-4D0E-ACD6-CC441D6C31B0}" destId="{C99CD96A-BEA4-441B-B690-E5835556CA0D}" srcOrd="0" destOrd="0" presId="urn:microsoft.com/office/officeart/2008/layout/IncreasingCircleProcess"/>
    <dgm:cxn modelId="{43FDD3A9-D618-4ACA-903D-4FF394C50031}" type="presParOf" srcId="{C99CD96A-BEA4-441B-B690-E5835556CA0D}" destId="{7D07A19F-AE11-4D7E-AE8F-F7B38319DDBA}" srcOrd="0" destOrd="0" presId="urn:microsoft.com/office/officeart/2008/layout/IncreasingCircleProcess"/>
    <dgm:cxn modelId="{6CCF4332-A83C-4DF9-8411-0B397D03DCDB}" type="presParOf" srcId="{C99CD96A-BEA4-441B-B690-E5835556CA0D}" destId="{2408711D-29AB-4B81-A726-FC79543FF4BE}" srcOrd="1" destOrd="0" presId="urn:microsoft.com/office/officeart/2008/layout/IncreasingCircleProcess"/>
    <dgm:cxn modelId="{98124B96-2D46-40B0-AA54-4FB13C36ED67}" type="presParOf" srcId="{C99CD96A-BEA4-441B-B690-E5835556CA0D}" destId="{4D05672B-6108-4A5C-82E2-B790145EB369}" srcOrd="2" destOrd="0" presId="urn:microsoft.com/office/officeart/2008/layout/IncreasingCircleProcess"/>
    <dgm:cxn modelId="{0C5977A7-C3B8-4E54-8402-2BCEC68726D8}" type="presParOf" srcId="{C99CD96A-BEA4-441B-B690-E5835556CA0D}" destId="{61FF5590-1875-4473-BB22-A40C919A4698}" srcOrd="3" destOrd="0" presId="urn:microsoft.com/office/officeart/2008/layout/IncreasingCircleProcess"/>
    <dgm:cxn modelId="{FB234DB4-BFF0-4384-8A41-F50A24BBE37F}" type="presParOf" srcId="{EF63278C-7258-4D0E-ACD6-CC441D6C31B0}" destId="{10333B19-0F02-4D9A-876C-F0CEBE45BCB3}" srcOrd="1" destOrd="0" presId="urn:microsoft.com/office/officeart/2008/layout/IncreasingCircleProcess"/>
    <dgm:cxn modelId="{58CF4ACE-0EA5-4E91-8D08-F9BBD74B97CF}" type="presParOf" srcId="{EF63278C-7258-4D0E-ACD6-CC441D6C31B0}" destId="{8AF2FAA7-8ED8-41A1-939F-D9BAFBF71C79}" srcOrd="2" destOrd="0" presId="urn:microsoft.com/office/officeart/2008/layout/IncreasingCircleProcess"/>
    <dgm:cxn modelId="{7F7A539A-4F68-4A03-ABFF-2B87F0AF40F7}" type="presParOf" srcId="{8AF2FAA7-8ED8-41A1-939F-D9BAFBF71C79}" destId="{9C84C9FC-7C0C-4D85-A74E-B24B1A28027B}" srcOrd="0" destOrd="0" presId="urn:microsoft.com/office/officeart/2008/layout/IncreasingCircleProcess"/>
    <dgm:cxn modelId="{0345901E-2454-4656-9D0E-8AD250857F28}" type="presParOf" srcId="{8AF2FAA7-8ED8-41A1-939F-D9BAFBF71C79}" destId="{ACFC9540-16D7-4094-95DD-C8A635366264}" srcOrd="1" destOrd="0" presId="urn:microsoft.com/office/officeart/2008/layout/IncreasingCircleProcess"/>
    <dgm:cxn modelId="{ACDF5084-CE6B-49D7-9588-918CD2F9A2C1}" type="presParOf" srcId="{8AF2FAA7-8ED8-41A1-939F-D9BAFBF71C79}" destId="{8D519C12-E788-4B8C-830A-5B8225A89381}" srcOrd="2" destOrd="0" presId="urn:microsoft.com/office/officeart/2008/layout/IncreasingCircleProcess"/>
    <dgm:cxn modelId="{DE35A617-EB8D-4FB9-A68E-061418FBD929}" type="presParOf" srcId="{8AF2FAA7-8ED8-41A1-939F-D9BAFBF71C79}" destId="{7B178547-A3B9-4534-B099-0703BE0EF906}" srcOrd="3" destOrd="0" presId="urn:microsoft.com/office/officeart/2008/layout/IncreasingCircleProcess"/>
    <dgm:cxn modelId="{CA9AB44F-B860-4814-81B9-CA2314960730}" type="presParOf" srcId="{EF63278C-7258-4D0E-ACD6-CC441D6C31B0}" destId="{926CC6D2-DF14-4927-95E2-391E9F97533D}" srcOrd="3" destOrd="0" presId="urn:microsoft.com/office/officeart/2008/layout/IncreasingCircleProcess"/>
    <dgm:cxn modelId="{9871C3CC-1CAE-41D4-89A3-DC4372723D07}" type="presParOf" srcId="{EF63278C-7258-4D0E-ACD6-CC441D6C31B0}" destId="{C3E53904-C384-4A00-B617-C9910D2A33A0}" srcOrd="4" destOrd="0" presId="urn:microsoft.com/office/officeart/2008/layout/IncreasingCircleProcess"/>
    <dgm:cxn modelId="{9058FA6E-AE8A-4C75-A86E-A0669ED13C58}" type="presParOf" srcId="{C3E53904-C384-4A00-B617-C9910D2A33A0}" destId="{643CF2DD-7B3B-42C0-9237-93E65CEA51F8}" srcOrd="0" destOrd="0" presId="urn:microsoft.com/office/officeart/2008/layout/IncreasingCircleProcess"/>
    <dgm:cxn modelId="{4998F038-BEC7-4052-A7F5-C2574D4C51CB}" type="presParOf" srcId="{C3E53904-C384-4A00-B617-C9910D2A33A0}" destId="{4514D35E-F1E0-4C97-A281-812DA4D02273}" srcOrd="1" destOrd="0" presId="urn:microsoft.com/office/officeart/2008/layout/IncreasingCircleProcess"/>
    <dgm:cxn modelId="{1FDE6392-2391-4AE9-BC2D-2F03D4A2B7F4}" type="presParOf" srcId="{C3E53904-C384-4A00-B617-C9910D2A33A0}" destId="{C3E5DADF-058B-4AC6-AD98-55243F008DE5}" srcOrd="2" destOrd="0" presId="urn:microsoft.com/office/officeart/2008/layout/IncreasingCircleProcess"/>
    <dgm:cxn modelId="{70FA3673-E1D4-4FB6-9386-2186E9508949}" type="presParOf" srcId="{C3E53904-C384-4A00-B617-C9910D2A33A0}" destId="{DF83EEDF-9BC2-42C5-961A-7B4B36173808}" srcOrd="3" destOrd="0" presId="urn:microsoft.com/office/officeart/2008/layout/IncreasingCircleProcess"/>
    <dgm:cxn modelId="{96D2FAF8-D80D-45F7-B81A-2D996393C902}" type="presParOf" srcId="{EF63278C-7258-4D0E-ACD6-CC441D6C31B0}" destId="{6019F88A-3296-4190-8152-3D6528E1D785}" srcOrd="5" destOrd="0" presId="urn:microsoft.com/office/officeart/2008/layout/IncreasingCircleProcess"/>
    <dgm:cxn modelId="{4D20BCE0-EB56-47EE-943B-B801B6B43164}" type="presParOf" srcId="{EF63278C-7258-4D0E-ACD6-CC441D6C31B0}" destId="{FFFE99FA-9966-404A-928B-3B58006A25F7}" srcOrd="6" destOrd="0" presId="urn:microsoft.com/office/officeart/2008/layout/IncreasingCircleProcess"/>
    <dgm:cxn modelId="{1339E276-24D3-4B69-BFDF-11B4411C6407}" type="presParOf" srcId="{FFFE99FA-9966-404A-928B-3B58006A25F7}" destId="{DFC284DA-DACE-49FC-9032-D8F56A529019}" srcOrd="0" destOrd="0" presId="urn:microsoft.com/office/officeart/2008/layout/IncreasingCircleProcess"/>
    <dgm:cxn modelId="{5BBA72D4-2B36-4BB4-9BE5-171F22B15AD2}" type="presParOf" srcId="{FFFE99FA-9966-404A-928B-3B58006A25F7}" destId="{C45AE762-4B28-4BC9-8097-D4FF2AA7E408}" srcOrd="1" destOrd="0" presId="urn:microsoft.com/office/officeart/2008/layout/IncreasingCircleProcess"/>
    <dgm:cxn modelId="{E45066DE-BC3C-4A2E-8354-9A94FDECEB54}" type="presParOf" srcId="{FFFE99FA-9966-404A-928B-3B58006A25F7}" destId="{A0DA8BE8-32DC-4FC6-A342-76FF8287DD15}" srcOrd="2" destOrd="0" presId="urn:microsoft.com/office/officeart/2008/layout/IncreasingCircleProcess"/>
    <dgm:cxn modelId="{A6849EE4-250B-4DF1-A40E-CD0C2B30694E}" type="presParOf" srcId="{FFFE99FA-9966-404A-928B-3B58006A25F7}" destId="{2F4D826C-8716-45AF-82FD-4D442377FB59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7A19F-AE11-4D7E-AE8F-F7B38319DDBA}">
      <dsp:nvSpPr>
        <dsp:cNvPr id="0" name=""/>
        <dsp:cNvSpPr/>
      </dsp:nvSpPr>
      <dsp:spPr>
        <a:xfrm>
          <a:off x="2624" y="26858"/>
          <a:ext cx="607827" cy="6078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08711D-29AB-4B81-A726-FC79543FF4BE}">
      <dsp:nvSpPr>
        <dsp:cNvPr id="0" name=""/>
        <dsp:cNvSpPr/>
      </dsp:nvSpPr>
      <dsp:spPr>
        <a:xfrm>
          <a:off x="63407" y="87641"/>
          <a:ext cx="486262" cy="486262"/>
        </a:xfrm>
        <a:prstGeom prst="chord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05672B-6108-4A5C-82E2-B790145EB369}">
      <dsp:nvSpPr>
        <dsp:cNvPr id="0" name=""/>
        <dsp:cNvSpPr/>
      </dsp:nvSpPr>
      <dsp:spPr>
        <a:xfrm>
          <a:off x="737082" y="634685"/>
          <a:ext cx="1798156" cy="2557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Via-paper order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or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Via Atlas Portal</a:t>
          </a:r>
        </a:p>
      </dsp:txBody>
      <dsp:txXfrm>
        <a:off x="737082" y="634685"/>
        <a:ext cx="1798156" cy="2557940"/>
      </dsp:txXfrm>
    </dsp:sp>
    <dsp:sp modelId="{61FF5590-1875-4473-BB22-A40C919A4698}">
      <dsp:nvSpPr>
        <dsp:cNvPr id="0" name=""/>
        <dsp:cNvSpPr/>
      </dsp:nvSpPr>
      <dsp:spPr>
        <a:xfrm>
          <a:off x="737082" y="26858"/>
          <a:ext cx="1798156" cy="607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Provider orders labs</a:t>
          </a:r>
        </a:p>
      </dsp:txBody>
      <dsp:txXfrm>
        <a:off x="737082" y="26858"/>
        <a:ext cx="1798156" cy="607827"/>
      </dsp:txXfrm>
    </dsp:sp>
    <dsp:sp modelId="{9C84C9FC-7C0C-4D85-A74E-B24B1A28027B}">
      <dsp:nvSpPr>
        <dsp:cNvPr id="0" name=""/>
        <dsp:cNvSpPr/>
      </dsp:nvSpPr>
      <dsp:spPr>
        <a:xfrm>
          <a:off x="2661869" y="26858"/>
          <a:ext cx="607827" cy="6078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FC9540-16D7-4094-95DD-C8A635366264}">
      <dsp:nvSpPr>
        <dsp:cNvPr id="0" name=""/>
        <dsp:cNvSpPr/>
      </dsp:nvSpPr>
      <dsp:spPr>
        <a:xfrm>
          <a:off x="2722652" y="87641"/>
          <a:ext cx="486262" cy="486262"/>
        </a:xfrm>
        <a:prstGeom prst="chord">
          <a:avLst>
            <a:gd name="adj1" fmla="val 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519C12-E788-4B8C-830A-5B8225A89381}">
      <dsp:nvSpPr>
        <dsp:cNvPr id="0" name=""/>
        <dsp:cNvSpPr/>
      </dsp:nvSpPr>
      <dsp:spPr>
        <a:xfrm>
          <a:off x="3396328" y="634685"/>
          <a:ext cx="1798156" cy="2557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In provider office (AEL picks up sample)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 or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At PSC (patient service centers).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highlight>
                <a:srgbClr val="FFFF00"/>
              </a:highlight>
            </a:rPr>
            <a:t>Samples picked up via-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HM Business Courier (future)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AEL courier picks up from provider office that is set up</a:t>
          </a:r>
          <a:r>
            <a:rPr lang="en-US" sz="1100" kern="1200"/>
            <a:t>. </a:t>
          </a:r>
          <a:endParaRPr lang="en-US" sz="1100" kern="1200" dirty="0"/>
        </a:p>
      </dsp:txBody>
      <dsp:txXfrm>
        <a:off x="3396328" y="634685"/>
        <a:ext cx="1798156" cy="2557940"/>
      </dsp:txXfrm>
    </dsp:sp>
    <dsp:sp modelId="{7B178547-A3B9-4534-B099-0703BE0EF906}">
      <dsp:nvSpPr>
        <dsp:cNvPr id="0" name=""/>
        <dsp:cNvSpPr/>
      </dsp:nvSpPr>
      <dsp:spPr>
        <a:xfrm>
          <a:off x="3396328" y="26858"/>
          <a:ext cx="1798156" cy="607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Labs drawn</a:t>
          </a:r>
        </a:p>
      </dsp:txBody>
      <dsp:txXfrm>
        <a:off x="3396328" y="26858"/>
        <a:ext cx="1798156" cy="607827"/>
      </dsp:txXfrm>
    </dsp:sp>
    <dsp:sp modelId="{643CF2DD-7B3B-42C0-9237-93E65CEA51F8}">
      <dsp:nvSpPr>
        <dsp:cNvPr id="0" name=""/>
        <dsp:cNvSpPr/>
      </dsp:nvSpPr>
      <dsp:spPr>
        <a:xfrm>
          <a:off x="5321115" y="26858"/>
          <a:ext cx="607827" cy="6078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4D35E-F1E0-4C97-A281-812DA4D02273}">
      <dsp:nvSpPr>
        <dsp:cNvPr id="0" name=""/>
        <dsp:cNvSpPr/>
      </dsp:nvSpPr>
      <dsp:spPr>
        <a:xfrm>
          <a:off x="5381898" y="87641"/>
          <a:ext cx="486262" cy="486262"/>
        </a:xfrm>
        <a:prstGeom prst="chord">
          <a:avLst>
            <a:gd name="adj1" fmla="val 19800000"/>
            <a:gd name="adj2" fmla="val 126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E5DADF-058B-4AC6-AD98-55243F008DE5}">
      <dsp:nvSpPr>
        <dsp:cNvPr id="0" name=""/>
        <dsp:cNvSpPr/>
      </dsp:nvSpPr>
      <dsp:spPr>
        <a:xfrm>
          <a:off x="6055573" y="634685"/>
          <a:ext cx="1798156" cy="2557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If ordering provider has an AEL account via interface or Atlas, the results will go directly in that account.  	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If ordering provider does not have an account, the results will be faxed to provider.</a:t>
          </a:r>
          <a:endParaRPr lang="en-US" sz="1100" kern="1200" dirty="0">
            <a:solidFill>
              <a:srgbClr val="FF0000"/>
            </a:solidFill>
          </a:endParaRP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>
            <a:solidFill>
              <a:srgbClr val="FF0000"/>
            </a:solidFill>
          </a:endParaRP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>
            <a:solidFill>
              <a:srgbClr val="FF0000"/>
            </a:solidFill>
          </a:endParaRP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>
            <a:solidFill>
              <a:srgbClr val="FF0000"/>
            </a:solidFill>
          </a:endParaRPr>
        </a:p>
      </dsp:txBody>
      <dsp:txXfrm>
        <a:off x="6055573" y="634685"/>
        <a:ext cx="1798156" cy="2557940"/>
      </dsp:txXfrm>
    </dsp:sp>
    <dsp:sp modelId="{DF83EEDF-9BC2-42C5-961A-7B4B36173808}">
      <dsp:nvSpPr>
        <dsp:cNvPr id="0" name=""/>
        <dsp:cNvSpPr/>
      </dsp:nvSpPr>
      <dsp:spPr>
        <a:xfrm>
          <a:off x="6055573" y="26858"/>
          <a:ext cx="1798156" cy="607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AEL Processes Sample</a:t>
          </a:r>
        </a:p>
      </dsp:txBody>
      <dsp:txXfrm>
        <a:off x="6055573" y="26858"/>
        <a:ext cx="1798156" cy="607827"/>
      </dsp:txXfrm>
    </dsp:sp>
    <dsp:sp modelId="{DFC284DA-DACE-49FC-9032-D8F56A529019}">
      <dsp:nvSpPr>
        <dsp:cNvPr id="0" name=""/>
        <dsp:cNvSpPr/>
      </dsp:nvSpPr>
      <dsp:spPr>
        <a:xfrm>
          <a:off x="7980360" y="53716"/>
          <a:ext cx="607827" cy="6078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5AE762-4B28-4BC9-8097-D4FF2AA7E408}">
      <dsp:nvSpPr>
        <dsp:cNvPr id="0" name=""/>
        <dsp:cNvSpPr/>
      </dsp:nvSpPr>
      <dsp:spPr>
        <a:xfrm>
          <a:off x="8041143" y="114499"/>
          <a:ext cx="486262" cy="486262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DA8BE8-32DC-4FC6-A342-76FF8287DD15}">
      <dsp:nvSpPr>
        <dsp:cNvPr id="0" name=""/>
        <dsp:cNvSpPr/>
      </dsp:nvSpPr>
      <dsp:spPr>
        <a:xfrm>
          <a:off x="8714819" y="661544"/>
          <a:ext cx="1798156" cy="25579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HM Plan reimburses AEL via exclusive rates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Elite </a:t>
          </a:r>
          <a:r>
            <a:rPr lang="en-US" sz="1100" kern="1200"/>
            <a:t>audits pricing. </a:t>
          </a:r>
          <a:r>
            <a:rPr lang="en-US" sz="1100" kern="1200" dirty="0"/>
            <a:t>HM pays administration fee to Elite Diagnostics. </a:t>
          </a:r>
        </a:p>
      </dsp:txBody>
      <dsp:txXfrm>
        <a:off x="8714819" y="661544"/>
        <a:ext cx="1798156" cy="2557940"/>
      </dsp:txXfrm>
    </dsp:sp>
    <dsp:sp modelId="{2F4D826C-8716-45AF-82FD-4D442377FB59}">
      <dsp:nvSpPr>
        <dsp:cNvPr id="0" name=""/>
        <dsp:cNvSpPr/>
      </dsp:nvSpPr>
      <dsp:spPr>
        <a:xfrm>
          <a:off x="8714819" y="0"/>
          <a:ext cx="1798156" cy="715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AEL Files Claims to HM PLAN</a:t>
          </a:r>
        </a:p>
      </dsp:txBody>
      <dsp:txXfrm>
        <a:off x="8714819" y="0"/>
        <a:ext cx="1798156" cy="715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047E4-0669-BAE6-CA05-5EE4988EA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2C28AC-3E77-C31C-6D38-6967369CE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2DDE9-3902-F0A0-BD17-ED1DA6972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7E8F9-68B4-E862-3C49-3077DB7BF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5CBAC-9013-5A10-CDAF-73A22450C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7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03AF1-3230-3EA6-4267-41187A9A5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2ECA0-6348-D207-033F-FBDD68A58F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DA6E4-4AD5-5953-68C7-EDA96E9A9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A45D0-41F3-20CF-75E8-A21CAD7A8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297DA-AF50-9D66-A260-C488E63C0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21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BCAEFF-23BB-D137-365C-084D0C8030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BDC338-517F-0F56-C27B-2DC8E40911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F287B-7ADA-5992-5BAB-DDEE11CCF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FF74-7334-950F-41DA-DE7151578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BB16D-99B8-DA99-2E2C-47D9F24BE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7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7D1C9-8564-D386-798A-E5ABC23D0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94A55-FCDF-A67D-998A-9E11F7440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C4174-808A-C962-A00D-2BD308A51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A128B-780C-56F2-34D7-7EF0D4051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E0F44-3D2A-8916-AD4C-A5A90347E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70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56619-B89D-549E-3890-471DF0CDF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28270-9763-A126-07C7-479CD8FC5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FA5E3-9AAE-DBBE-04A7-E5134E498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CAAD4-B601-8B44-C963-D74218B2E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F2A6C-6B03-4772-64DA-8DF2B6767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4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A5744-0482-F03B-7B8C-503439C8B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1C8C6-917F-A273-3DC0-D00CCDEBA8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8A5B7C-CBD2-E966-952F-F7B0A07F8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5A9616-63E1-E716-CF4B-1F19BA3BA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237C9-0DA7-F6E6-D1B5-DC85FBD04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4AFF82-E484-1A9A-182A-E84451A48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26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55632-F2B4-080D-5284-5C2881142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0FA4B-A544-AECC-DAA0-F6D65F3AC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1B02A-476E-96F4-816A-23B3D066A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0012C2-8CFC-B8FF-CC96-9A3E435E87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B859E9-F45B-A686-DA1B-B78DF5CFAC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16797A-0D62-BE2F-FE67-C855D02CE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C01701-6EC4-1B94-DC09-3BC3519A7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A1BCAA-4CED-C9A7-FEB5-E540550A1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460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3B008-1E45-FD1E-D1D7-807E1B14A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BCD912-3E54-9B9E-676E-9434C7AF5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5C0488-9BD3-AA48-AA89-3BDA43961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F1A4F1-503B-1EBB-E314-B668D1625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9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A5D293-613E-7937-1A43-E68AAA806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52FA0-8F92-6501-F3CF-2B2D6A306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014501-F9D9-4847-AA1C-B9E1F7E1F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07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6869F-91F9-8F30-5739-2794990BD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8FC42-AF53-300C-DFF3-DFB8E3814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7F9D5-AB79-6288-2574-499520176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65D0FD-589B-8ECA-5DB6-463FEE095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42530-87CD-1AEF-C251-DF9D197DC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19D199-D5AD-5543-1201-4E0219766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4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D5263-1805-37D2-1A52-4FB57E174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3ADDDE-8EE0-832D-87BB-D549D79FE1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EC72C8-1A82-0691-F97C-08964602B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1FB0FA-E462-4B0F-42AF-855082A8A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05DB9D-E47B-162C-06D3-B1902D1DF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BBCA68-0915-D555-E070-B01754F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00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121C49-274A-FAF7-6A0A-8CDD9B1A3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B2C9E-F83D-C48A-A571-D97081B8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7F92E-3195-66B6-59FA-CF94325D3F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2C2923-23DF-4BFF-ADD6-347366BD4137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767DB-314D-09D2-65BD-4A83273F1D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7C6AF-9F05-D243-0308-7FDE3B2EA3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4E66D7-9428-439D-A445-B0EE60D70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61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6A2FF-212C-6850-2646-FD4B24886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Healthy Mississippi Lab Flow Process-AEL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3770243-8446-DD36-A8B0-A253C5F7F7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576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2708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123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Healthy Mississippi Lab Flow Process-AEL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DeAugistine</dc:creator>
  <cp:lastModifiedBy>Jina Calo</cp:lastModifiedBy>
  <cp:revision>10</cp:revision>
  <dcterms:created xsi:type="dcterms:W3CDTF">2024-09-12T16:25:38Z</dcterms:created>
  <dcterms:modified xsi:type="dcterms:W3CDTF">2026-06-30T17:50:30Z</dcterms:modified>
</cp:coreProperties>
</file>